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4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505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4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59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5208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272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08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97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675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1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5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01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287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1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112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216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D853FD-91A0-7DD8-1CFB-D463925F7C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s-ES" sz="6000" b="1" dirty="0"/>
              <a:t>Bienvenidos a todos!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A0AEB6-0D1F-256D-26A5-448B531A1D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>
                <a:solidFill>
                  <a:schemeClr val="tx1">
                    <a:lumMod val="95000"/>
                  </a:schemeClr>
                </a:solidFill>
              </a:rPr>
              <a:t>Hecho por: Matias Daniel jerez, Carlos Manuel </a:t>
            </a:r>
            <a:r>
              <a:rPr lang="es-ES" dirty="0" err="1">
                <a:solidFill>
                  <a:schemeClr val="tx1">
                    <a:lumMod val="95000"/>
                  </a:schemeClr>
                </a:solidFill>
              </a:rPr>
              <a:t>ghio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</a:rPr>
              <a:t>, Emilio </a:t>
            </a:r>
            <a:r>
              <a:rPr lang="es-ES" dirty="0" err="1">
                <a:solidFill>
                  <a:schemeClr val="tx1">
                    <a:lumMod val="95000"/>
                  </a:schemeClr>
                </a:solidFill>
              </a:rPr>
              <a:t>victor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</a:rPr>
              <a:t> ortega, Gabriel </a:t>
            </a:r>
            <a:r>
              <a:rPr lang="es-ES" dirty="0" err="1">
                <a:solidFill>
                  <a:schemeClr val="tx1">
                    <a:lumMod val="95000"/>
                  </a:schemeClr>
                </a:solidFill>
              </a:rPr>
              <a:t>garcia</a:t>
            </a:r>
            <a:endParaRPr lang="es-ES" dirty="0">
              <a:solidFill>
                <a:schemeClr val="tx1">
                  <a:lumMod val="95000"/>
                </a:schemeClr>
              </a:solidFill>
            </a:endParaRPr>
          </a:p>
          <a:p>
            <a:endParaRPr lang="es-ES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ES" dirty="0">
                <a:solidFill>
                  <a:schemeClr val="tx1">
                    <a:lumMod val="95000"/>
                  </a:schemeClr>
                </a:solidFill>
              </a:rPr>
              <a:t>Practicas profesionalizantes 2 -  2024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27D649F5-32E8-355F-F896-280FE516F85F}"/>
              </a:ext>
            </a:extLst>
          </p:cNvPr>
          <p:cNvGrpSpPr/>
          <p:nvPr/>
        </p:nvGrpSpPr>
        <p:grpSpPr>
          <a:xfrm>
            <a:off x="9931391" y="5735637"/>
            <a:ext cx="2143127" cy="953098"/>
            <a:chOff x="9931391" y="5735637"/>
            <a:chExt cx="2143127" cy="953098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E4398F83-69E6-3162-3C98-8779C186A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31391" y="6018974"/>
              <a:ext cx="981074" cy="386423"/>
            </a:xfrm>
            <a:prstGeom prst="rect">
              <a:avLst/>
            </a:prstGeom>
            <a:effectLst>
              <a:glow rad="25400">
                <a:schemeClr val="tx1">
                  <a:alpha val="40000"/>
                </a:schemeClr>
              </a:glow>
            </a:effectLst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EDAA2CE1-6A34-9A13-39B8-E3D1B2C80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3444" y="5735637"/>
              <a:ext cx="981074" cy="953098"/>
            </a:xfrm>
            <a:prstGeom prst="rect">
              <a:avLst/>
            </a:prstGeom>
            <a:effectLst>
              <a:glow rad="25400">
                <a:schemeClr val="tx1">
                  <a:alpha val="76000"/>
                </a:schemeClr>
              </a:glow>
              <a:softEdge rad="0"/>
            </a:effectLst>
          </p:spPr>
        </p:pic>
      </p:grpSp>
    </p:spTree>
    <p:extLst>
      <p:ext uri="{BB962C8B-B14F-4D97-AF65-F5344CB8AC3E}">
        <p14:creationId xmlns:p14="http://schemas.microsoft.com/office/powerpoint/2010/main" val="302612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30B5E-FA24-9A05-4535-E6AC27E6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¿Cuál es nuestro trabajo?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8452A3-93B7-A438-CE9B-093A9E4B7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Mejorar la precisión del modelo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Agregar una interfaz grafica amigable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DCA917B-604E-BD52-8F07-00762D881F6B}"/>
              </a:ext>
            </a:extLst>
          </p:cNvPr>
          <p:cNvGrpSpPr/>
          <p:nvPr/>
        </p:nvGrpSpPr>
        <p:grpSpPr>
          <a:xfrm>
            <a:off x="9931391" y="5735637"/>
            <a:ext cx="2143127" cy="953098"/>
            <a:chOff x="9931391" y="5735637"/>
            <a:chExt cx="2143127" cy="95309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7690D99-8901-B061-5BFE-B65B867EE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31391" y="6018974"/>
              <a:ext cx="981074" cy="386423"/>
            </a:xfrm>
            <a:prstGeom prst="rect">
              <a:avLst/>
            </a:prstGeom>
            <a:effectLst>
              <a:glow rad="25400">
                <a:schemeClr val="tx1">
                  <a:alpha val="40000"/>
                </a:schemeClr>
              </a:glow>
            </a:effectLst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9E47110-A616-105B-F47B-2DCF1FB2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3444" y="5735637"/>
              <a:ext cx="981074" cy="953098"/>
            </a:xfrm>
            <a:prstGeom prst="rect">
              <a:avLst/>
            </a:prstGeom>
            <a:effectLst>
              <a:glow rad="25400">
                <a:schemeClr val="tx1">
                  <a:alpha val="76000"/>
                </a:schemeClr>
              </a:glow>
              <a:softEdge rad="0"/>
            </a:effectLst>
          </p:spPr>
        </p:pic>
      </p:grpSp>
    </p:spTree>
    <p:extLst>
      <p:ext uri="{BB962C8B-B14F-4D97-AF65-F5344CB8AC3E}">
        <p14:creationId xmlns:p14="http://schemas.microsoft.com/office/powerpoint/2010/main" val="3820267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A28B916B-2A3C-A30F-37DD-08949CA48B3B}"/>
              </a:ext>
            </a:extLst>
          </p:cNvPr>
          <p:cNvGrpSpPr/>
          <p:nvPr/>
        </p:nvGrpSpPr>
        <p:grpSpPr>
          <a:xfrm>
            <a:off x="9931391" y="5735637"/>
            <a:ext cx="2143127" cy="953098"/>
            <a:chOff x="9931391" y="5735637"/>
            <a:chExt cx="2143127" cy="95309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9A99908-F7E6-C91B-A6CB-CB423C296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31391" y="6018974"/>
              <a:ext cx="981074" cy="386423"/>
            </a:xfrm>
            <a:prstGeom prst="rect">
              <a:avLst/>
            </a:prstGeom>
            <a:effectLst>
              <a:glow rad="25400">
                <a:schemeClr val="tx1">
                  <a:alpha val="40000"/>
                </a:schemeClr>
              </a:glow>
            </a:effectLst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591F000-7B63-25BC-95F3-31DBDC28F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3444" y="5735637"/>
              <a:ext cx="981074" cy="953098"/>
            </a:xfrm>
            <a:prstGeom prst="rect">
              <a:avLst/>
            </a:prstGeom>
            <a:effectLst>
              <a:glow rad="25400">
                <a:schemeClr val="tx1">
                  <a:alpha val="76000"/>
                </a:schemeClr>
              </a:glow>
              <a:softEdge rad="0"/>
            </a:effec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2B52155-14A0-4616-AD55-9DF0C81E7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67" y="199834"/>
            <a:ext cx="9905998" cy="1478570"/>
          </a:xfrm>
        </p:spPr>
        <p:txBody>
          <a:bodyPr/>
          <a:lstStyle/>
          <a:p>
            <a:r>
              <a:rPr lang="es-ES" dirty="0"/>
              <a:t>Modelo antes de la mejora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C58AD80-A6EA-8157-390A-FF692F2B1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655" y="1285875"/>
            <a:ext cx="7910690" cy="44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74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53EA6CAC-61F7-11F3-A3C4-9CB396E10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993" y="380246"/>
            <a:ext cx="7719419" cy="5789564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7B8B4DE8-F292-6EE0-247B-C6C829A528D5}"/>
              </a:ext>
            </a:extLst>
          </p:cNvPr>
          <p:cNvGrpSpPr/>
          <p:nvPr/>
        </p:nvGrpSpPr>
        <p:grpSpPr>
          <a:xfrm>
            <a:off x="9931391" y="5735637"/>
            <a:ext cx="2143127" cy="953098"/>
            <a:chOff x="9931391" y="5735637"/>
            <a:chExt cx="2143127" cy="95309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DADD147B-A781-2DF4-F883-725E5A3C4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31391" y="6018974"/>
              <a:ext cx="981074" cy="386423"/>
            </a:xfrm>
            <a:prstGeom prst="rect">
              <a:avLst/>
            </a:prstGeom>
            <a:effectLst>
              <a:glow rad="25400">
                <a:schemeClr val="tx1">
                  <a:alpha val="40000"/>
                </a:schemeClr>
              </a:glow>
            </a:effectLst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7C25B14-098D-3174-F48E-0097960FB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93444" y="5735637"/>
              <a:ext cx="981074" cy="953098"/>
            </a:xfrm>
            <a:prstGeom prst="rect">
              <a:avLst/>
            </a:prstGeom>
            <a:effectLst>
              <a:glow rad="25400">
                <a:schemeClr val="tx1">
                  <a:alpha val="76000"/>
                </a:schemeClr>
              </a:glow>
              <a:softEdge rad="0"/>
            </a:effectLst>
          </p:spPr>
        </p:pic>
      </p:grpSp>
    </p:spTree>
    <p:extLst>
      <p:ext uri="{BB962C8B-B14F-4D97-AF65-F5344CB8AC3E}">
        <p14:creationId xmlns:p14="http://schemas.microsoft.com/office/powerpoint/2010/main" val="1254873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EA5473-8F6C-2AB6-47A0-B02ACCB31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67" y="199106"/>
            <a:ext cx="9905998" cy="1478570"/>
          </a:xfrm>
        </p:spPr>
        <p:txBody>
          <a:bodyPr/>
          <a:lstStyle/>
          <a:p>
            <a:r>
              <a:rPr lang="es-ES" dirty="0"/>
              <a:t>Modelo después de la mejora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FB2AD76-305B-EFE0-E3AA-64C6893375CD}"/>
              </a:ext>
            </a:extLst>
          </p:cNvPr>
          <p:cNvGrpSpPr/>
          <p:nvPr/>
        </p:nvGrpSpPr>
        <p:grpSpPr>
          <a:xfrm>
            <a:off x="9931391" y="5735637"/>
            <a:ext cx="2143127" cy="953098"/>
            <a:chOff x="9931391" y="5735637"/>
            <a:chExt cx="2143127" cy="95309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2DD708DF-2B6A-D160-AAE1-71CED11F5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31391" y="6018974"/>
              <a:ext cx="981074" cy="386423"/>
            </a:xfrm>
            <a:prstGeom prst="rect">
              <a:avLst/>
            </a:prstGeom>
            <a:effectLst>
              <a:glow rad="25400">
                <a:schemeClr val="tx1">
                  <a:alpha val="40000"/>
                </a:schemeClr>
              </a:glow>
            </a:effectLst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9A42740A-5EAD-695D-260E-046275267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3444" y="5735637"/>
              <a:ext cx="981074" cy="953098"/>
            </a:xfrm>
            <a:prstGeom prst="rect">
              <a:avLst/>
            </a:prstGeom>
            <a:effectLst>
              <a:glow rad="25400">
                <a:schemeClr val="tx1">
                  <a:alpha val="76000"/>
                </a:schemeClr>
              </a:glow>
              <a:softEdge rad="0"/>
            </a:effectLst>
          </p:spPr>
        </p:pic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C4166277-10C7-3BAD-94C9-D53846994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655" y="1285873"/>
            <a:ext cx="7910690" cy="44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3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CA7E018F-B400-11FD-9E44-8C234C13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366712"/>
            <a:ext cx="7737462" cy="580309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9768AACA-615D-7C35-E77A-21AA2CCBB07A}"/>
              </a:ext>
            </a:extLst>
          </p:cNvPr>
          <p:cNvGrpSpPr/>
          <p:nvPr/>
        </p:nvGrpSpPr>
        <p:grpSpPr>
          <a:xfrm>
            <a:off x="9931391" y="5735637"/>
            <a:ext cx="2143127" cy="953098"/>
            <a:chOff x="9931391" y="5735637"/>
            <a:chExt cx="2143127" cy="95309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4BBB21B-44A2-468C-8E79-A81D7FC51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31391" y="6018974"/>
              <a:ext cx="981074" cy="386423"/>
            </a:xfrm>
            <a:prstGeom prst="rect">
              <a:avLst/>
            </a:prstGeom>
            <a:effectLst>
              <a:glow rad="25400">
                <a:schemeClr val="tx1">
                  <a:alpha val="40000"/>
                </a:schemeClr>
              </a:glow>
            </a:effectLst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E637FBE-58D9-E31C-2D65-79CB4029F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93444" y="5735637"/>
              <a:ext cx="981074" cy="953098"/>
            </a:xfrm>
            <a:prstGeom prst="rect">
              <a:avLst/>
            </a:prstGeom>
            <a:effectLst>
              <a:glow rad="25400">
                <a:schemeClr val="tx1">
                  <a:alpha val="76000"/>
                </a:schemeClr>
              </a:glow>
              <a:softEdge rad="0"/>
            </a:effectLst>
          </p:spPr>
        </p:pic>
      </p:grpSp>
    </p:spTree>
    <p:extLst>
      <p:ext uri="{BB962C8B-B14F-4D97-AF65-F5344CB8AC3E}">
        <p14:creationId xmlns:p14="http://schemas.microsoft.com/office/powerpoint/2010/main" val="2872565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55079AE-EE8F-5FAE-2CF8-3D32D739C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098" y="284924"/>
            <a:ext cx="8509804" cy="5649365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60F77CEA-DF17-FB01-2611-FB28B89728E9}"/>
              </a:ext>
            </a:extLst>
          </p:cNvPr>
          <p:cNvGrpSpPr/>
          <p:nvPr/>
        </p:nvGrpSpPr>
        <p:grpSpPr>
          <a:xfrm>
            <a:off x="9931391" y="5735637"/>
            <a:ext cx="2143127" cy="953098"/>
            <a:chOff x="9931391" y="5735637"/>
            <a:chExt cx="2143127" cy="95309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80469F5-4E17-644B-2FFE-015B5A983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31391" y="6018974"/>
              <a:ext cx="981074" cy="386423"/>
            </a:xfrm>
            <a:prstGeom prst="rect">
              <a:avLst/>
            </a:prstGeom>
            <a:effectLst>
              <a:glow rad="25400">
                <a:schemeClr val="tx1">
                  <a:alpha val="40000"/>
                </a:schemeClr>
              </a:glow>
            </a:effectLst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5626ED2C-BB14-E2D1-0BD6-A3B47E6B5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93444" y="5735637"/>
              <a:ext cx="981074" cy="953098"/>
            </a:xfrm>
            <a:prstGeom prst="rect">
              <a:avLst/>
            </a:prstGeom>
            <a:effectLst>
              <a:glow rad="25400">
                <a:schemeClr val="tx1">
                  <a:alpha val="76000"/>
                </a:schemeClr>
              </a:glow>
              <a:softEdge rad="0"/>
            </a:effectLst>
          </p:spPr>
        </p:pic>
      </p:grpSp>
    </p:spTree>
    <p:extLst>
      <p:ext uri="{BB962C8B-B14F-4D97-AF65-F5344CB8AC3E}">
        <p14:creationId xmlns:p14="http://schemas.microsoft.com/office/powerpoint/2010/main" val="3685904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95789-7E8E-37C5-6429-2A75FD6BD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11104"/>
            <a:ext cx="9905998" cy="1478570"/>
          </a:xfrm>
        </p:spPr>
        <p:txBody>
          <a:bodyPr/>
          <a:lstStyle/>
          <a:p>
            <a:r>
              <a:rPr lang="es-ES" dirty="0"/>
              <a:t>Muchas gracias por su atención!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86ACE4F-641A-C0F7-E1A3-93C2BCFF4125}"/>
              </a:ext>
            </a:extLst>
          </p:cNvPr>
          <p:cNvGrpSpPr/>
          <p:nvPr/>
        </p:nvGrpSpPr>
        <p:grpSpPr>
          <a:xfrm>
            <a:off x="9931391" y="5735637"/>
            <a:ext cx="2143127" cy="953098"/>
            <a:chOff x="9931391" y="5735637"/>
            <a:chExt cx="2143127" cy="95309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37570CDE-E81B-775D-B8D7-D3A5D5A4B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31391" y="6018974"/>
              <a:ext cx="981074" cy="386423"/>
            </a:xfrm>
            <a:prstGeom prst="rect">
              <a:avLst/>
            </a:prstGeom>
            <a:effectLst>
              <a:glow rad="25400">
                <a:schemeClr val="tx1">
                  <a:alpha val="40000"/>
                </a:schemeClr>
              </a:glow>
            </a:effectLst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2E08AD8-5C0B-8060-2759-7438A0E4E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3444" y="5735637"/>
              <a:ext cx="981074" cy="953098"/>
            </a:xfrm>
            <a:prstGeom prst="rect">
              <a:avLst/>
            </a:prstGeom>
            <a:effectLst>
              <a:glow rad="25400">
                <a:schemeClr val="tx1">
                  <a:alpha val="76000"/>
                </a:schemeClr>
              </a:glow>
              <a:softEdge rad="0"/>
            </a:effectLst>
          </p:spPr>
        </p:pic>
      </p:grpSp>
    </p:spTree>
    <p:extLst>
      <p:ext uri="{BB962C8B-B14F-4D97-AF65-F5344CB8AC3E}">
        <p14:creationId xmlns:p14="http://schemas.microsoft.com/office/powerpoint/2010/main" val="23748742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43</TotalTime>
  <Words>58</Words>
  <Application>Microsoft Office PowerPoint</Application>
  <PresentationFormat>Panorámica</PresentationFormat>
  <Paragraphs>10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Tw Cen MT</vt:lpstr>
      <vt:lpstr>Wingdings</vt:lpstr>
      <vt:lpstr>Circuito</vt:lpstr>
      <vt:lpstr>Bienvenidos a todos!</vt:lpstr>
      <vt:lpstr>¿Cuál es nuestro trabajo?</vt:lpstr>
      <vt:lpstr>Modelo antes de la mejora</vt:lpstr>
      <vt:lpstr>Presentación de PowerPoint</vt:lpstr>
      <vt:lpstr>Modelo después de la mejora</vt:lpstr>
      <vt:lpstr>Presentación de PowerPoint</vt:lpstr>
      <vt:lpstr>Presentación de PowerPoint</vt:lpstr>
      <vt:lpstr>Muchas gracias por su atención!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Matias Jerez</dc:creator>
  <cp:lastModifiedBy>Matias Jerez</cp:lastModifiedBy>
  <cp:revision>4</cp:revision>
  <dcterms:created xsi:type="dcterms:W3CDTF">2024-12-07T21:51:24Z</dcterms:created>
  <dcterms:modified xsi:type="dcterms:W3CDTF">2024-12-07T22:52:11Z</dcterms:modified>
</cp:coreProperties>
</file>